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4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96" r:id="rId13"/>
    <p:sldId id="271" r:id="rId14"/>
    <p:sldId id="297" r:id="rId15"/>
    <p:sldId id="273" r:id="rId16"/>
    <p:sldId id="298" r:id="rId17"/>
    <p:sldId id="275" r:id="rId18"/>
    <p:sldId id="299" r:id="rId19"/>
    <p:sldId id="277" r:id="rId20"/>
    <p:sldId id="278" r:id="rId21"/>
    <p:sldId id="279" r:id="rId22"/>
    <p:sldId id="280" r:id="rId23"/>
    <p:sldId id="300" r:id="rId24"/>
    <p:sldId id="282" r:id="rId25"/>
    <p:sldId id="301" r:id="rId26"/>
    <p:sldId id="284" r:id="rId27"/>
    <p:sldId id="302" r:id="rId28"/>
    <p:sldId id="286" r:id="rId29"/>
    <p:sldId id="303" r:id="rId30"/>
    <p:sldId id="288" r:id="rId31"/>
    <p:sldId id="289" r:id="rId32"/>
    <p:sldId id="290" r:id="rId33"/>
    <p:sldId id="291" r:id="rId34"/>
    <p:sldId id="30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3UbmlNneqG2G3Urt90OoQ==" hashData="KAlZJMDBv8jUWy2VcG3EbJ7Z0xjr3CUl5s8+LC+IYqwsUoIIFvfQ7wiHiJtv7fxSvQd5bX5f+k1Bs0Bu2kfZa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0A"/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0469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1340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643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787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7939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8167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9706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9412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5209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9266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4038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1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-39188"/>
            <a:ext cx="9159678" cy="1973179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 flipH="1">
            <a:off x="8056254" y="6248029"/>
            <a:ext cx="4082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8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sym typeface="Symbol"/>
              </a:rPr>
              <a:t></a:t>
            </a:r>
            <a:endParaRPr kumimoji="0" lang="es-HN" sz="800" b="1" i="0" u="none" strike="noStrike" kern="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63" y="2110997"/>
            <a:ext cx="4808352" cy="3708858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338954" y="5911551"/>
            <a:ext cx="2481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PHIL TUTTLE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56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4" name="TextBox 7"/>
          <p:cNvSpPr txBox="1"/>
          <p:nvPr/>
        </p:nvSpPr>
        <p:spPr>
          <a:xfrm>
            <a:off x="228600" y="1794570"/>
            <a:ext cx="8763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Génesis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39:2-6</a:t>
            </a: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="1" baseline="30000" dirty="0">
                <a:latin typeface="Verdana"/>
                <a:cs typeface="Verdana"/>
              </a:rPr>
              <a:t>2</a:t>
            </a:r>
            <a:r>
              <a:rPr lang="en-US" sz="3200" b="1" dirty="0">
                <a:latin typeface="Verdana"/>
                <a:cs typeface="Verdana"/>
              </a:rPr>
              <a:t> </a:t>
            </a:r>
            <a:r>
              <a:rPr lang="en-US" sz="3200" dirty="0" err="1">
                <a:latin typeface="Verdana"/>
                <a:cs typeface="Verdana"/>
              </a:rPr>
              <a:t>Pero</a:t>
            </a:r>
            <a:r>
              <a:rPr lang="en-US" sz="3200" dirty="0">
                <a:latin typeface="Verdana"/>
                <a:cs typeface="Verdana"/>
              </a:rPr>
              <a:t> el </a:t>
            </a:r>
            <a:r>
              <a:rPr lang="en-US" sz="3200" dirty="0" err="1">
                <a:latin typeface="Verdana"/>
                <a:cs typeface="Verdana"/>
              </a:rPr>
              <a:t>Señor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estaba</a:t>
            </a:r>
            <a:r>
              <a:rPr lang="en-US" sz="3200" dirty="0">
                <a:latin typeface="Verdana"/>
                <a:cs typeface="Verdana"/>
              </a:rPr>
              <a:t> con José, y </a:t>
            </a:r>
            <a:r>
              <a:rPr lang="en-US" sz="3200" dirty="0" err="1">
                <a:latin typeface="Verdana"/>
                <a:cs typeface="Verdana"/>
              </a:rPr>
              <a:t>éste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prosperó</a:t>
            </a:r>
            <a:r>
              <a:rPr lang="en-US" sz="3200" dirty="0">
                <a:latin typeface="Verdana"/>
                <a:cs typeface="Verdana"/>
              </a:rPr>
              <a:t> en la casa del </a:t>
            </a:r>
            <a:r>
              <a:rPr lang="en-US" sz="3200" dirty="0" err="1">
                <a:latin typeface="Verdana"/>
                <a:cs typeface="Verdana"/>
              </a:rPr>
              <a:t>egipcio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su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amo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b="1" baseline="30000" dirty="0">
                <a:latin typeface="Verdana"/>
                <a:cs typeface="Verdana"/>
              </a:rPr>
              <a:t>3</a:t>
            </a:r>
            <a:r>
              <a:rPr lang="en-US" sz="3200" b="1" dirty="0">
                <a:latin typeface="Verdana"/>
                <a:cs typeface="Verdana"/>
              </a:rPr>
              <a:t> </a:t>
            </a:r>
            <a:r>
              <a:rPr lang="en-US" sz="3200" dirty="0">
                <a:latin typeface="Verdana"/>
                <a:cs typeface="Verdana"/>
              </a:rPr>
              <a:t>Y </a:t>
            </a:r>
            <a:r>
              <a:rPr lang="en-US" sz="3200" dirty="0" err="1">
                <a:latin typeface="Verdana"/>
                <a:cs typeface="Verdana"/>
              </a:rPr>
              <a:t>su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amo</a:t>
            </a:r>
            <a:r>
              <a:rPr lang="en-US" sz="3200" dirty="0">
                <a:latin typeface="Verdana"/>
                <a:cs typeface="Verdana"/>
              </a:rPr>
              <a:t> se </a:t>
            </a:r>
            <a:r>
              <a:rPr lang="en-US" sz="3200" dirty="0" err="1">
                <a:latin typeface="Verdana"/>
                <a:cs typeface="Verdana"/>
              </a:rPr>
              <a:t>dio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cuenta</a:t>
            </a:r>
            <a:r>
              <a:rPr lang="en-US" sz="3200" dirty="0">
                <a:latin typeface="Verdana"/>
                <a:cs typeface="Verdana"/>
              </a:rPr>
              <a:t> de </a:t>
            </a:r>
            <a:r>
              <a:rPr lang="en-US" sz="3200" dirty="0" err="1">
                <a:latin typeface="Verdana"/>
                <a:cs typeface="Verdana"/>
              </a:rPr>
              <a:t>que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b="1" dirty="0" smtClean="0">
                <a:latin typeface="Verdana"/>
                <a:cs typeface="Verdana"/>
              </a:rPr>
              <a:t>el </a:t>
            </a:r>
            <a:r>
              <a:rPr lang="en-US" sz="3200" b="1" dirty="0" err="1" smtClean="0">
                <a:latin typeface="Verdana"/>
                <a:cs typeface="Verdana"/>
              </a:rPr>
              <a:t>Señor</a:t>
            </a:r>
            <a:r>
              <a:rPr lang="en-US" sz="3200" b="1" dirty="0" smtClean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estaba</a:t>
            </a:r>
            <a:r>
              <a:rPr lang="en-US" sz="3200" b="1" dirty="0">
                <a:latin typeface="Verdana"/>
                <a:cs typeface="Verdana"/>
              </a:rPr>
              <a:t> con </a:t>
            </a:r>
            <a:r>
              <a:rPr lang="en-US" sz="3200" b="1" dirty="0" err="1">
                <a:latin typeface="Verdana"/>
                <a:cs typeface="Verdana"/>
              </a:rPr>
              <a:t>él</a:t>
            </a:r>
            <a:r>
              <a:rPr lang="en-US" sz="3200" b="1" dirty="0">
                <a:latin typeface="Verdana"/>
                <a:cs typeface="Verdana"/>
              </a:rPr>
              <a:t> y lo </a:t>
            </a:r>
            <a:r>
              <a:rPr lang="en-US" sz="3200" b="1" dirty="0" err="1">
                <a:latin typeface="Verdana"/>
                <a:cs typeface="Verdana"/>
              </a:rPr>
              <a:t>hacía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prosperar</a:t>
            </a:r>
            <a:r>
              <a:rPr lang="en-US" sz="3200" b="1" dirty="0">
                <a:latin typeface="Verdana"/>
                <a:cs typeface="Verdana"/>
              </a:rPr>
              <a:t> en </a:t>
            </a:r>
            <a:r>
              <a:rPr lang="en-US" sz="3200" b="1" dirty="0" err="1">
                <a:latin typeface="Verdana"/>
                <a:cs typeface="Verdana"/>
              </a:rPr>
              <a:t>todo</a:t>
            </a:r>
            <a:r>
              <a:rPr lang="en-US" sz="3200" b="1" dirty="0">
                <a:latin typeface="Verdana"/>
                <a:cs typeface="Verdana"/>
              </a:rPr>
              <a:t> lo </a:t>
            </a:r>
            <a:r>
              <a:rPr lang="en-US" sz="3200" b="1" dirty="0" err="1">
                <a:latin typeface="Verdana"/>
                <a:cs typeface="Verdana"/>
              </a:rPr>
              <a:t>que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emprendía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b="1" baseline="30000" dirty="0">
                <a:latin typeface="Verdana"/>
                <a:cs typeface="Verdana"/>
              </a:rPr>
              <a:t>4</a:t>
            </a:r>
            <a:r>
              <a:rPr lang="en-US" sz="3200" b="1" dirty="0">
                <a:latin typeface="Verdana"/>
                <a:cs typeface="Verdana"/>
              </a:rPr>
              <a:t> </a:t>
            </a:r>
            <a:r>
              <a:rPr lang="en-US" sz="3200" dirty="0">
                <a:latin typeface="Verdana"/>
                <a:cs typeface="Verdana"/>
              </a:rPr>
              <a:t>de </a:t>
            </a:r>
            <a:r>
              <a:rPr lang="en-US" sz="3200" dirty="0" err="1">
                <a:latin typeface="Verdana"/>
                <a:cs typeface="Verdana"/>
              </a:rPr>
              <a:t>modo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que</a:t>
            </a:r>
            <a:r>
              <a:rPr lang="en-US" sz="3200" dirty="0">
                <a:latin typeface="Verdana"/>
                <a:cs typeface="Verdana"/>
              </a:rPr>
              <a:t> José se </a:t>
            </a:r>
            <a:r>
              <a:rPr lang="en-US" sz="3200" dirty="0" err="1">
                <a:latin typeface="Verdana"/>
                <a:cs typeface="Verdana"/>
              </a:rPr>
              <a:t>ganó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buena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voluntad</a:t>
            </a:r>
            <a:r>
              <a:rPr lang="en-US" sz="3200" dirty="0">
                <a:latin typeface="Verdana"/>
                <a:cs typeface="Verdana"/>
              </a:rPr>
              <a:t>, y le </a:t>
            </a:r>
            <a:r>
              <a:rPr lang="en-US" sz="3200" dirty="0" err="1">
                <a:latin typeface="Verdana"/>
                <a:cs typeface="Verdana"/>
              </a:rPr>
              <a:t>servía</a:t>
            </a:r>
            <a:r>
              <a:rPr lang="en-US" sz="3200" dirty="0">
                <a:latin typeface="Verdana"/>
                <a:cs typeface="Verdana"/>
              </a:rPr>
              <a:t>,</a:t>
            </a:r>
            <a:endParaRPr lang="en-US" sz="3200" dirty="0" smtClean="0">
              <a:latin typeface="Verdana"/>
              <a:ea typeface="Verdana" pitchFamily="34" charset="0"/>
              <a:cs typeface="Verdana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83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491836" y="2721267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Potifar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__________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era Dios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quien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hacía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exitoso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José. (v.3)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461152" y="2675101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econoció 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83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>
            <a:off x="228600" y="1982212"/>
            <a:ext cx="876300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9537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Génesis</a:t>
            </a:r>
            <a:r>
              <a:rPr lang="en-US" sz="3200" b="1" dirty="0" smtClean="0">
                <a:solidFill>
                  <a:srgbClr val="9537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39:2-6</a:t>
            </a:r>
          </a:p>
          <a:p>
            <a:endParaRPr lang="en-US" sz="1600" baseline="30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="1" baseline="30000" dirty="0">
                <a:latin typeface="Verdana"/>
                <a:cs typeface="Verdana"/>
              </a:rPr>
              <a:t>4 </a:t>
            </a:r>
            <a:r>
              <a:rPr lang="en-US" sz="3200" b="1" dirty="0">
                <a:latin typeface="Verdana"/>
                <a:cs typeface="Verdana"/>
              </a:rPr>
              <a:t>de </a:t>
            </a:r>
            <a:r>
              <a:rPr lang="en-US" sz="3200" b="1" dirty="0" err="1">
                <a:latin typeface="Verdana"/>
                <a:cs typeface="Verdana"/>
              </a:rPr>
              <a:t>modo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que</a:t>
            </a:r>
            <a:r>
              <a:rPr lang="en-US" sz="3200" b="1" dirty="0">
                <a:latin typeface="Verdana"/>
                <a:cs typeface="Verdana"/>
              </a:rPr>
              <a:t> José se </a:t>
            </a:r>
            <a:r>
              <a:rPr lang="en-US" sz="3200" b="1" dirty="0" err="1">
                <a:latin typeface="Verdana"/>
                <a:cs typeface="Verdana"/>
              </a:rPr>
              <a:t>ganó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su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buena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voluntad</a:t>
            </a:r>
            <a:r>
              <a:rPr lang="en-US" sz="3200" b="1" dirty="0">
                <a:latin typeface="Verdana"/>
                <a:cs typeface="Verdana"/>
              </a:rPr>
              <a:t>, y le </a:t>
            </a:r>
            <a:r>
              <a:rPr lang="en-US" sz="3200" b="1" dirty="0" err="1">
                <a:latin typeface="Verdana"/>
                <a:cs typeface="Verdana"/>
              </a:rPr>
              <a:t>servía</a:t>
            </a:r>
            <a:r>
              <a:rPr lang="en-US" sz="3200" b="1" dirty="0">
                <a:latin typeface="Verdana"/>
                <a:cs typeface="Verdana"/>
              </a:rPr>
              <a:t>, </a:t>
            </a:r>
            <a:r>
              <a:rPr lang="en-US" sz="3200" dirty="0">
                <a:latin typeface="Verdana"/>
                <a:cs typeface="Verdana"/>
              </a:rPr>
              <a:t>y </a:t>
            </a:r>
            <a:r>
              <a:rPr lang="en-US" sz="3200" dirty="0" err="1">
                <a:latin typeface="Verdana"/>
                <a:cs typeface="Verdana"/>
              </a:rPr>
              <a:t>su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amo</a:t>
            </a:r>
            <a:r>
              <a:rPr lang="en-US" sz="3200" dirty="0">
                <a:latin typeface="Verdana"/>
                <a:cs typeface="Verdana"/>
              </a:rPr>
              <a:t> lo </a:t>
            </a:r>
            <a:r>
              <a:rPr lang="en-US" sz="3200" dirty="0" err="1">
                <a:latin typeface="Verdana"/>
                <a:cs typeface="Verdana"/>
              </a:rPr>
              <a:t>nombró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mayordomo</a:t>
            </a:r>
            <a:r>
              <a:rPr lang="en-US" sz="3200" dirty="0">
                <a:latin typeface="Verdana"/>
                <a:cs typeface="Verdana"/>
              </a:rPr>
              <a:t> de </a:t>
            </a:r>
            <a:r>
              <a:rPr lang="en-US" sz="3200" dirty="0" err="1">
                <a:latin typeface="Verdana"/>
                <a:cs typeface="Verdana"/>
              </a:rPr>
              <a:t>su</a:t>
            </a:r>
            <a:r>
              <a:rPr lang="en-US" sz="3200" dirty="0">
                <a:latin typeface="Verdana"/>
                <a:cs typeface="Verdana"/>
              </a:rPr>
              <a:t> casa y </a:t>
            </a:r>
            <a:r>
              <a:rPr lang="en-US" sz="3200" dirty="0" err="1">
                <a:latin typeface="Verdana"/>
                <a:cs typeface="Verdana"/>
              </a:rPr>
              <a:t>dejó</a:t>
            </a:r>
            <a:r>
              <a:rPr lang="en-US" sz="3200" dirty="0">
                <a:latin typeface="Verdana"/>
                <a:cs typeface="Verdana"/>
              </a:rPr>
              <a:t> en </a:t>
            </a:r>
            <a:r>
              <a:rPr lang="en-US" sz="3200" dirty="0" err="1">
                <a:latin typeface="Verdana"/>
                <a:cs typeface="Verdana"/>
              </a:rPr>
              <a:t>sus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manos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todo</a:t>
            </a:r>
            <a:r>
              <a:rPr lang="en-US" sz="3200" dirty="0">
                <a:latin typeface="Verdana"/>
                <a:cs typeface="Verdana"/>
              </a:rPr>
              <a:t> lo </a:t>
            </a:r>
            <a:r>
              <a:rPr lang="en-US" sz="3200" dirty="0" err="1">
                <a:latin typeface="Verdana"/>
                <a:cs typeface="Verdana"/>
              </a:rPr>
              <a:t>que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tenía</a:t>
            </a:r>
            <a:r>
              <a:rPr lang="en-US" sz="3200" dirty="0">
                <a:latin typeface="Verdana"/>
                <a:cs typeface="Verdana"/>
              </a:rPr>
              <a:t>. </a:t>
            </a:r>
            <a:endParaRPr lang="en-US" sz="3200" dirty="0" smtClean="0">
              <a:latin typeface="Verdana"/>
              <a:ea typeface="Verdana" pitchFamily="34" charset="0"/>
              <a:cs typeface="Verdana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0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3" name="TextBox 3"/>
          <p:cNvSpPr txBox="1"/>
          <p:nvPr/>
        </p:nvSpPr>
        <p:spPr>
          <a:xfrm>
            <a:off x="457200" y="2287993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José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halló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_______ ante los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ojos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Potifar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 se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convirtió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sirviente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(v.4)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217422" y="2273867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gracia 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4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>
            <a:off x="325235" y="1758288"/>
            <a:ext cx="876300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9537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Génesis</a:t>
            </a:r>
            <a:r>
              <a:rPr lang="en-US" sz="3200" b="1" dirty="0" smtClean="0">
                <a:solidFill>
                  <a:srgbClr val="9537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39:2-6</a:t>
            </a:r>
          </a:p>
          <a:p>
            <a:endParaRPr lang="en-US" sz="1600" baseline="30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="1" baseline="30000" dirty="0">
                <a:latin typeface="Verdana"/>
                <a:cs typeface="Verdana"/>
              </a:rPr>
              <a:t>5</a:t>
            </a:r>
            <a:r>
              <a:rPr lang="en-US" sz="3200" b="1" dirty="0">
                <a:latin typeface="Verdana"/>
                <a:cs typeface="Verdana"/>
              </a:rPr>
              <a:t> </a:t>
            </a:r>
            <a:r>
              <a:rPr lang="en-US" sz="3200" b="1" dirty="0" err="1">
                <a:latin typeface="Verdana"/>
                <a:cs typeface="Verdana"/>
              </a:rPr>
              <a:t>Desde</a:t>
            </a:r>
            <a:r>
              <a:rPr lang="en-US" sz="3200" b="1" dirty="0">
                <a:latin typeface="Verdana"/>
                <a:cs typeface="Verdana"/>
              </a:rPr>
              <a:t> el </a:t>
            </a:r>
            <a:r>
              <a:rPr lang="en-US" sz="3200" b="1" dirty="0" err="1">
                <a:latin typeface="Verdana"/>
                <a:cs typeface="Verdana"/>
              </a:rPr>
              <a:t>momento</a:t>
            </a:r>
            <a:r>
              <a:rPr lang="en-US" sz="3200" b="1" dirty="0">
                <a:latin typeface="Verdana"/>
                <a:cs typeface="Verdana"/>
              </a:rPr>
              <a:t> en </a:t>
            </a:r>
            <a:r>
              <a:rPr lang="en-US" sz="3200" b="1" dirty="0" err="1">
                <a:latin typeface="Verdana"/>
                <a:cs typeface="Verdana"/>
              </a:rPr>
              <a:t>que</a:t>
            </a:r>
            <a:r>
              <a:rPr lang="en-US" sz="3200" b="1" dirty="0">
                <a:latin typeface="Verdana"/>
                <a:cs typeface="Verdana"/>
              </a:rPr>
              <a:t> José </a:t>
            </a:r>
            <a:r>
              <a:rPr lang="en-US" sz="3200" b="1" dirty="0" err="1">
                <a:latin typeface="Verdana"/>
                <a:cs typeface="Verdana"/>
              </a:rPr>
              <a:t>quedó</a:t>
            </a:r>
            <a:r>
              <a:rPr lang="en-US" sz="3200" b="1" dirty="0">
                <a:latin typeface="Verdana"/>
                <a:cs typeface="Verdana"/>
              </a:rPr>
              <a:t> a cargo de la casa y </a:t>
            </a:r>
            <a:r>
              <a:rPr lang="en-US" sz="3200" b="1" dirty="0" err="1">
                <a:latin typeface="Verdana"/>
                <a:cs typeface="Verdana"/>
              </a:rPr>
              <a:t>posesiones</a:t>
            </a:r>
            <a:r>
              <a:rPr lang="en-US" sz="3200" b="1" dirty="0">
                <a:latin typeface="Verdana"/>
                <a:cs typeface="Verdana"/>
              </a:rPr>
              <a:t> del </a:t>
            </a:r>
            <a:r>
              <a:rPr lang="en-US" sz="3200" b="1" dirty="0" err="1">
                <a:latin typeface="Verdana"/>
                <a:cs typeface="Verdana"/>
              </a:rPr>
              <a:t>egipcio</a:t>
            </a:r>
            <a:r>
              <a:rPr lang="en-US" sz="3200" dirty="0">
                <a:latin typeface="Verdana"/>
                <a:cs typeface="Verdana"/>
              </a:rPr>
              <a:t>, el </a:t>
            </a:r>
            <a:r>
              <a:rPr lang="en-US" sz="3200" dirty="0" err="1">
                <a:latin typeface="Verdana"/>
                <a:cs typeface="Verdana"/>
              </a:rPr>
              <a:t>Señor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bendijo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su</a:t>
            </a:r>
            <a:r>
              <a:rPr lang="en-US" sz="3200" dirty="0">
                <a:latin typeface="Verdana"/>
                <a:cs typeface="Verdana"/>
              </a:rPr>
              <a:t> casa </a:t>
            </a:r>
            <a:r>
              <a:rPr lang="en-US" sz="3200" dirty="0" err="1">
                <a:latin typeface="Verdana"/>
                <a:cs typeface="Verdana"/>
              </a:rPr>
              <a:t>por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causa</a:t>
            </a:r>
            <a:r>
              <a:rPr lang="en-US" sz="3200" dirty="0">
                <a:latin typeface="Verdana"/>
                <a:cs typeface="Verdana"/>
              </a:rPr>
              <a:t> de José. La </a:t>
            </a:r>
            <a:r>
              <a:rPr lang="en-US" sz="3200" dirty="0" err="1">
                <a:latin typeface="Verdana"/>
                <a:cs typeface="Verdana"/>
              </a:rPr>
              <a:t>bendición</a:t>
            </a:r>
            <a:r>
              <a:rPr lang="en-US" sz="3200" dirty="0">
                <a:latin typeface="Verdana"/>
                <a:cs typeface="Verdana"/>
              </a:rPr>
              <a:t> del </a:t>
            </a:r>
            <a:r>
              <a:rPr lang="en-US" sz="3200" dirty="0" err="1">
                <a:latin typeface="Verdana"/>
                <a:cs typeface="Verdana"/>
              </a:rPr>
              <a:t>Señor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estaba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sobre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todo</a:t>
            </a:r>
            <a:r>
              <a:rPr lang="en-US" sz="3200" dirty="0">
                <a:latin typeface="Verdana"/>
                <a:cs typeface="Verdana"/>
              </a:rPr>
              <a:t> lo </a:t>
            </a:r>
            <a:r>
              <a:rPr lang="en-US" sz="3200" dirty="0" err="1">
                <a:latin typeface="Verdana"/>
                <a:cs typeface="Verdana"/>
              </a:rPr>
              <a:t>que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él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tenía</a:t>
            </a:r>
            <a:r>
              <a:rPr lang="en-US" sz="3200" dirty="0">
                <a:latin typeface="Verdana"/>
                <a:cs typeface="Verdana"/>
              </a:rPr>
              <a:t>, lo </a:t>
            </a:r>
            <a:r>
              <a:rPr lang="en-US" sz="3200" dirty="0" err="1">
                <a:latin typeface="Verdana"/>
                <a:cs typeface="Verdana"/>
              </a:rPr>
              <a:t>mismo</a:t>
            </a:r>
            <a:r>
              <a:rPr lang="en-US" sz="3200" dirty="0">
                <a:latin typeface="Verdana"/>
                <a:cs typeface="Verdana"/>
              </a:rPr>
              <a:t> en la casa </a:t>
            </a:r>
            <a:r>
              <a:rPr lang="en-US" sz="3200" dirty="0" err="1">
                <a:latin typeface="Verdana"/>
                <a:cs typeface="Verdana"/>
              </a:rPr>
              <a:t>que</a:t>
            </a:r>
            <a:r>
              <a:rPr lang="en-US" sz="3200" dirty="0">
                <a:latin typeface="Verdana"/>
                <a:cs typeface="Verdana"/>
              </a:rPr>
              <a:t> en el campo. </a:t>
            </a:r>
            <a:endParaRPr lang="en-US" sz="3200" dirty="0" smtClean="0">
              <a:latin typeface="Verdana"/>
              <a:ea typeface="Verdana" pitchFamily="34" charset="0"/>
              <a:cs typeface="Verdana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29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21" name="TextBox 4"/>
          <p:cNvSpPr txBox="1"/>
          <p:nvPr/>
        </p:nvSpPr>
        <p:spPr>
          <a:xfrm>
            <a:off x="381000" y="1905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Potifar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a José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todo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lo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que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poseía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(v.4)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438913" y="1902581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confió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4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>
            <a:off x="228600" y="1799232"/>
            <a:ext cx="8763000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9537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Génesis</a:t>
            </a:r>
            <a:r>
              <a:rPr lang="en-US" sz="3200" b="1" dirty="0" smtClean="0">
                <a:solidFill>
                  <a:srgbClr val="9537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39:2-6</a:t>
            </a:r>
          </a:p>
          <a:p>
            <a:endParaRPr lang="en-US" sz="1600" baseline="30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="1" baseline="30000" dirty="0">
                <a:latin typeface="Verdana"/>
                <a:cs typeface="Verdana"/>
              </a:rPr>
              <a:t>5 </a:t>
            </a:r>
            <a:r>
              <a:rPr lang="en-US" sz="3200" dirty="0" err="1">
                <a:latin typeface="Verdana"/>
                <a:cs typeface="Verdana"/>
              </a:rPr>
              <a:t>Desde</a:t>
            </a:r>
            <a:r>
              <a:rPr lang="en-US" sz="3200" dirty="0">
                <a:latin typeface="Verdana"/>
                <a:cs typeface="Verdana"/>
              </a:rPr>
              <a:t> el </a:t>
            </a:r>
            <a:r>
              <a:rPr lang="en-US" sz="3200" dirty="0" err="1">
                <a:latin typeface="Verdana"/>
                <a:cs typeface="Verdana"/>
              </a:rPr>
              <a:t>momento</a:t>
            </a:r>
            <a:r>
              <a:rPr lang="en-US" sz="3200" dirty="0">
                <a:latin typeface="Verdana"/>
                <a:cs typeface="Verdana"/>
              </a:rPr>
              <a:t> en </a:t>
            </a:r>
            <a:r>
              <a:rPr lang="en-US" sz="3200" dirty="0" err="1">
                <a:latin typeface="Verdana"/>
                <a:cs typeface="Verdana"/>
              </a:rPr>
              <a:t>que</a:t>
            </a:r>
            <a:r>
              <a:rPr lang="en-US" sz="3200" dirty="0">
                <a:latin typeface="Verdana"/>
                <a:cs typeface="Verdana"/>
              </a:rPr>
              <a:t> José </a:t>
            </a:r>
            <a:r>
              <a:rPr lang="en-US" sz="3200" dirty="0" err="1">
                <a:latin typeface="Verdana"/>
                <a:cs typeface="Verdana"/>
              </a:rPr>
              <a:t>quedó</a:t>
            </a:r>
            <a:r>
              <a:rPr lang="en-US" sz="3200" dirty="0">
                <a:latin typeface="Verdana"/>
                <a:cs typeface="Verdana"/>
              </a:rPr>
              <a:t> a cargo de la casa y </a:t>
            </a:r>
            <a:r>
              <a:rPr lang="en-US" sz="3200" dirty="0" err="1">
                <a:latin typeface="Verdana"/>
                <a:cs typeface="Verdana"/>
              </a:rPr>
              <a:t>posesiones</a:t>
            </a:r>
            <a:r>
              <a:rPr lang="en-US" sz="3200" dirty="0">
                <a:latin typeface="Verdana"/>
                <a:cs typeface="Verdana"/>
              </a:rPr>
              <a:t> del </a:t>
            </a:r>
            <a:r>
              <a:rPr lang="en-US" sz="3200" dirty="0" err="1">
                <a:latin typeface="Verdana"/>
                <a:cs typeface="Verdana"/>
              </a:rPr>
              <a:t>egipcio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b="1" dirty="0">
                <a:latin typeface="Verdana"/>
                <a:cs typeface="Verdana"/>
              </a:rPr>
              <a:t>el </a:t>
            </a:r>
            <a:r>
              <a:rPr lang="en-US" sz="3200" b="1" dirty="0" err="1">
                <a:latin typeface="Verdana"/>
                <a:cs typeface="Verdana"/>
              </a:rPr>
              <a:t>Señor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bendijo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su</a:t>
            </a:r>
            <a:r>
              <a:rPr lang="en-US" sz="3200" b="1" dirty="0">
                <a:latin typeface="Verdana"/>
                <a:cs typeface="Verdana"/>
              </a:rPr>
              <a:t> casa </a:t>
            </a:r>
            <a:r>
              <a:rPr lang="en-US" sz="3200" b="1" dirty="0" err="1">
                <a:latin typeface="Verdana"/>
                <a:cs typeface="Verdana"/>
              </a:rPr>
              <a:t>por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causa</a:t>
            </a:r>
            <a:r>
              <a:rPr lang="en-US" sz="3200" b="1" dirty="0">
                <a:latin typeface="Verdana"/>
                <a:cs typeface="Verdana"/>
              </a:rPr>
              <a:t> de José.</a:t>
            </a:r>
            <a:r>
              <a:rPr lang="en-US" sz="3200" dirty="0">
                <a:latin typeface="Verdana"/>
                <a:cs typeface="Verdana"/>
              </a:rPr>
              <a:t> La </a:t>
            </a:r>
            <a:r>
              <a:rPr lang="en-US" sz="3200" dirty="0" err="1">
                <a:latin typeface="Verdana"/>
                <a:cs typeface="Verdana"/>
              </a:rPr>
              <a:t>bendición</a:t>
            </a:r>
            <a:r>
              <a:rPr lang="en-US" sz="3200" dirty="0">
                <a:latin typeface="Verdana"/>
                <a:cs typeface="Verdana"/>
              </a:rPr>
              <a:t> del </a:t>
            </a:r>
            <a:r>
              <a:rPr lang="en-US" sz="3200" dirty="0" err="1">
                <a:latin typeface="Verdana"/>
                <a:cs typeface="Verdana"/>
              </a:rPr>
              <a:t>Señor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estaba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sobre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todo</a:t>
            </a:r>
            <a:r>
              <a:rPr lang="en-US" sz="3200" dirty="0">
                <a:latin typeface="Verdana"/>
                <a:cs typeface="Verdana"/>
              </a:rPr>
              <a:t> lo </a:t>
            </a:r>
            <a:r>
              <a:rPr lang="en-US" sz="3200" dirty="0" err="1">
                <a:latin typeface="Verdana"/>
                <a:cs typeface="Verdana"/>
              </a:rPr>
              <a:t>que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él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tenía</a:t>
            </a:r>
            <a:r>
              <a:rPr lang="en-US" sz="3200" dirty="0">
                <a:latin typeface="Verdana"/>
                <a:cs typeface="Verdana"/>
              </a:rPr>
              <a:t>, lo </a:t>
            </a:r>
            <a:r>
              <a:rPr lang="en-US" sz="3200" dirty="0" err="1">
                <a:latin typeface="Verdana"/>
                <a:cs typeface="Verdana"/>
              </a:rPr>
              <a:t>mismo</a:t>
            </a:r>
            <a:r>
              <a:rPr lang="en-US" sz="3200" dirty="0">
                <a:latin typeface="Verdana"/>
                <a:cs typeface="Verdana"/>
              </a:rPr>
              <a:t> en la casa </a:t>
            </a:r>
            <a:r>
              <a:rPr lang="en-US" sz="3200" dirty="0" err="1">
                <a:latin typeface="Verdana"/>
                <a:cs typeface="Verdana"/>
              </a:rPr>
              <a:t>que</a:t>
            </a:r>
            <a:r>
              <a:rPr lang="en-US" sz="3200" dirty="0">
                <a:latin typeface="Verdana"/>
                <a:cs typeface="Verdana"/>
              </a:rPr>
              <a:t> en el campo. </a:t>
            </a:r>
            <a:endParaRPr lang="en-US" sz="3200" dirty="0" smtClean="0">
              <a:latin typeface="Verdana"/>
              <a:ea typeface="Verdana" pitchFamily="34" charset="0"/>
              <a:cs typeface="Verdana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02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3" name="TextBox 5"/>
          <p:cNvSpPr txBox="1"/>
          <p:nvPr/>
        </p:nvSpPr>
        <p:spPr>
          <a:xfrm>
            <a:off x="416256" y="2455417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Señor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_______ a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Potifar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causa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José. (v.5)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769511" y="2460958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endijo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00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>
            <a:off x="304800" y="1964432"/>
            <a:ext cx="8763000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9537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Génesis</a:t>
            </a:r>
            <a:r>
              <a:rPr lang="en-US" sz="3200" b="1" dirty="0" smtClean="0">
                <a:solidFill>
                  <a:srgbClr val="9537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39:2-6</a:t>
            </a:r>
          </a:p>
          <a:p>
            <a:endParaRPr lang="en-US" sz="1600" baseline="30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dirty="0">
                <a:latin typeface="Verdana"/>
                <a:cs typeface="Verdana"/>
              </a:rPr>
              <a:t>El </a:t>
            </a:r>
            <a:r>
              <a:rPr lang="en-US" sz="3200" dirty="0" err="1">
                <a:latin typeface="Verdana"/>
                <a:cs typeface="Verdana"/>
              </a:rPr>
              <a:t>egipcio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dejó</a:t>
            </a:r>
            <a:r>
              <a:rPr lang="en-US" sz="3200" dirty="0">
                <a:latin typeface="Verdana"/>
                <a:cs typeface="Verdana"/>
              </a:rPr>
              <a:t> en </a:t>
            </a:r>
            <a:r>
              <a:rPr lang="en-US" sz="3200" dirty="0" err="1">
                <a:latin typeface="Verdana"/>
                <a:cs typeface="Verdana"/>
              </a:rPr>
              <a:t>manos</a:t>
            </a:r>
            <a:r>
              <a:rPr lang="en-US" sz="3200" dirty="0">
                <a:latin typeface="Verdana"/>
                <a:cs typeface="Verdana"/>
              </a:rPr>
              <a:t> de José </a:t>
            </a:r>
            <a:r>
              <a:rPr lang="en-US" sz="3200" dirty="0" err="1">
                <a:latin typeface="Verdana"/>
                <a:cs typeface="Verdana"/>
              </a:rPr>
              <a:t>todo</a:t>
            </a:r>
            <a:r>
              <a:rPr lang="en-US" sz="3200" dirty="0">
                <a:latin typeface="Verdana"/>
                <a:cs typeface="Verdana"/>
              </a:rPr>
              <a:t> lo </a:t>
            </a:r>
            <a:r>
              <a:rPr lang="en-US" sz="3200" dirty="0" err="1">
                <a:latin typeface="Verdana"/>
                <a:cs typeface="Verdana"/>
              </a:rPr>
              <a:t>que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tenía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b="1" dirty="0">
                <a:latin typeface="Verdana"/>
                <a:cs typeface="Verdana"/>
              </a:rPr>
              <a:t>y </a:t>
            </a:r>
            <a:r>
              <a:rPr lang="en-US" sz="3200" b="1" dirty="0" err="1">
                <a:latin typeface="Verdana"/>
                <a:cs typeface="Verdana"/>
              </a:rPr>
              <a:t>ya</a:t>
            </a:r>
            <a:r>
              <a:rPr lang="en-US" sz="3200" b="1" dirty="0">
                <a:latin typeface="Verdana"/>
                <a:cs typeface="Verdana"/>
              </a:rPr>
              <a:t> no se </a:t>
            </a:r>
            <a:r>
              <a:rPr lang="en-US" sz="3200" b="1" dirty="0" err="1">
                <a:latin typeface="Verdana"/>
                <a:cs typeface="Verdana"/>
              </a:rPr>
              <a:t>ocupaba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más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que</a:t>
            </a:r>
            <a:r>
              <a:rPr lang="en-US" sz="3200" b="1" dirty="0">
                <a:latin typeface="Verdana"/>
                <a:cs typeface="Verdana"/>
              </a:rPr>
              <a:t> de lo </a:t>
            </a:r>
            <a:r>
              <a:rPr lang="en-US" sz="3200" b="1" dirty="0" err="1">
                <a:latin typeface="Verdana"/>
                <a:cs typeface="Verdana"/>
              </a:rPr>
              <a:t>que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tenía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que</a:t>
            </a:r>
            <a:r>
              <a:rPr lang="en-US" sz="3200" b="1" dirty="0">
                <a:latin typeface="Verdana"/>
                <a:cs typeface="Verdana"/>
              </a:rPr>
              <a:t> comer. </a:t>
            </a:r>
            <a:endParaRPr lang="en-US" sz="3200" dirty="0" smtClean="0">
              <a:latin typeface="Verdana"/>
              <a:ea typeface="Verdana" pitchFamily="34" charset="0"/>
              <a:cs typeface="Verdana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04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3" name="TextBox 6"/>
          <p:cNvSpPr txBox="1"/>
          <p:nvPr/>
        </p:nvSpPr>
        <p:spPr>
          <a:xfrm>
            <a:off x="915110" y="2334678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 José a cargo,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Potifar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 se </a:t>
            </a:r>
            <a:r>
              <a:rPr lang="en-US" sz="32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__________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nada. (v.6)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449220" y="2793811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preocupaba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>
            <a:off x="655539" y="3768739"/>
            <a:ext cx="7848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José </a:t>
            </a:r>
          </a:p>
          <a:p>
            <a:pPr algn="ctr"/>
            <a:r>
              <a:rPr lang="en-US" sz="4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</a:p>
          <a:p>
            <a:pPr algn="ctr"/>
            <a:r>
              <a:rPr lang="en-US" sz="4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 </a:t>
            </a:r>
            <a:r>
              <a:rPr lang="en-US" sz="4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4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rabajo</a:t>
            </a:r>
            <a:endParaRPr lang="en-US" sz="44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2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Génesis</a:t>
            </a:r>
            <a:r>
              <a:rPr lang="en-US" sz="3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39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3757586" y="16758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Sesión</a:t>
            </a:r>
            <a:r>
              <a:rPr lang="en-US" sz="40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34" y="1926737"/>
            <a:ext cx="2140610" cy="165113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33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3" name="Rectangle 4"/>
          <p:cNvSpPr/>
          <p:nvPr/>
        </p:nvSpPr>
        <p:spPr>
          <a:xfrm>
            <a:off x="381000" y="17526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3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Trasfondo</a:t>
            </a:r>
            <a:endParaRPr lang="en-US" sz="3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457200" y="3752671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Potifar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creyó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mentiras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ella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 se ______.</a:t>
            </a:r>
          </a:p>
        </p:txBody>
      </p:sp>
      <p:sp>
        <p:nvSpPr>
          <p:cNvPr id="15" name="Rectangle 3"/>
          <p:cNvSpPr/>
          <p:nvPr/>
        </p:nvSpPr>
        <p:spPr>
          <a:xfrm>
            <a:off x="457200" y="24384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esposa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Potifar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falsamente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José de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abuso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sexual.</a:t>
            </a:r>
          </a:p>
        </p:txBody>
      </p:sp>
      <p:sp>
        <p:nvSpPr>
          <p:cNvPr id="17" name="Rectangle 5"/>
          <p:cNvSpPr/>
          <p:nvPr/>
        </p:nvSpPr>
        <p:spPr>
          <a:xfrm>
            <a:off x="457200" y="5130225"/>
            <a:ext cx="8305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Potifar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mandó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José a la ______. 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742762" y="4231466"/>
            <a:ext cx="14883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enojó 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271653" y="2428768"/>
            <a:ext cx="1659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acusó 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223983" y="5119624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cárcel 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24" name="TextBox 8"/>
          <p:cNvSpPr txBox="1"/>
          <p:nvPr/>
        </p:nvSpPr>
        <p:spPr>
          <a:xfrm>
            <a:off x="304800" y="1752600"/>
            <a:ext cx="8839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3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Prisionero</a:t>
            </a:r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Modelo</a:t>
            </a:r>
            <a:endParaRPr lang="en-US" sz="3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Génesis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39:20b-23</a:t>
            </a: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="1" baseline="30000" dirty="0" smtClean="0">
                <a:latin typeface="Verdana"/>
                <a:cs typeface="Verdana"/>
              </a:rPr>
              <a:t>20b </a:t>
            </a:r>
            <a:r>
              <a:rPr lang="en-US" sz="3200" dirty="0" smtClean="0">
                <a:latin typeface="Verdana"/>
                <a:cs typeface="Verdana"/>
              </a:rPr>
              <a:t>Y </a:t>
            </a:r>
            <a:r>
              <a:rPr lang="en-US" sz="3200" dirty="0" err="1">
                <a:latin typeface="Verdana"/>
                <a:cs typeface="Verdana"/>
              </a:rPr>
              <a:t>allí</a:t>
            </a:r>
            <a:r>
              <a:rPr lang="en-US" sz="3200" dirty="0">
                <a:latin typeface="Verdana"/>
                <a:cs typeface="Verdana"/>
              </a:rPr>
              <a:t> en la </a:t>
            </a:r>
            <a:r>
              <a:rPr lang="en-US" sz="3200" dirty="0" err="1">
                <a:latin typeface="Verdana"/>
                <a:cs typeface="Verdana"/>
              </a:rPr>
              <a:t>cárcel</a:t>
            </a:r>
            <a:r>
              <a:rPr lang="en-US" sz="3200" dirty="0">
                <a:latin typeface="Verdana"/>
                <a:cs typeface="Verdana"/>
              </a:rPr>
              <a:t> se </a:t>
            </a:r>
            <a:r>
              <a:rPr lang="en-US" sz="3200" dirty="0" err="1">
                <a:latin typeface="Verdana"/>
                <a:cs typeface="Verdana"/>
              </a:rPr>
              <a:t>quedó</a:t>
            </a:r>
            <a:r>
              <a:rPr lang="en-US" sz="3200" dirty="0">
                <a:latin typeface="Verdana"/>
                <a:cs typeface="Verdana"/>
              </a:rPr>
              <a:t> José</a:t>
            </a:r>
            <a:r>
              <a:rPr lang="en-US" sz="3200" dirty="0" smtClean="0">
                <a:latin typeface="Verdana"/>
                <a:cs typeface="Verdana"/>
              </a:rPr>
              <a:t>. </a:t>
            </a:r>
            <a:r>
              <a:rPr lang="en-US" sz="3200" b="1" baseline="30000" dirty="0" smtClean="0">
                <a:latin typeface="Verdana"/>
                <a:cs typeface="Verdana"/>
              </a:rPr>
              <a:t>21</a:t>
            </a:r>
            <a:r>
              <a:rPr lang="en-US" sz="3200" b="1" dirty="0">
                <a:latin typeface="Verdana"/>
                <a:cs typeface="Verdana"/>
              </a:rPr>
              <a:t> </a:t>
            </a:r>
            <a:r>
              <a:rPr lang="en-US" sz="3200" dirty="0" err="1">
                <a:latin typeface="Verdana"/>
                <a:cs typeface="Verdana"/>
              </a:rPr>
              <a:t>Pero</a:t>
            </a:r>
            <a:r>
              <a:rPr lang="en-US" sz="3200" dirty="0">
                <a:latin typeface="Verdana"/>
                <a:cs typeface="Verdana"/>
              </a:rPr>
              <a:t> el </a:t>
            </a:r>
            <a:r>
              <a:rPr lang="en-US" sz="3200" dirty="0" err="1">
                <a:latin typeface="Verdana"/>
                <a:cs typeface="Verdana"/>
              </a:rPr>
              <a:t>Señor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estaba</a:t>
            </a:r>
            <a:r>
              <a:rPr lang="en-US" sz="3200" dirty="0">
                <a:latin typeface="Verdana"/>
                <a:cs typeface="Verdana"/>
              </a:rPr>
              <a:t> con </a:t>
            </a:r>
            <a:r>
              <a:rPr lang="en-US" sz="3200" dirty="0" err="1">
                <a:latin typeface="Verdana"/>
                <a:cs typeface="Verdana"/>
              </a:rPr>
              <a:t>él</a:t>
            </a:r>
            <a:r>
              <a:rPr lang="en-US" sz="3200" dirty="0">
                <a:latin typeface="Verdana"/>
                <a:cs typeface="Verdana"/>
              </a:rPr>
              <a:t> y </a:t>
            </a:r>
            <a:r>
              <a:rPr lang="en-US" sz="3200" b="1" dirty="0">
                <a:latin typeface="Verdana"/>
                <a:cs typeface="Verdana"/>
              </a:rPr>
              <a:t>le </a:t>
            </a:r>
            <a:r>
              <a:rPr lang="en-US" sz="3200" b="1" dirty="0" err="1">
                <a:latin typeface="Verdana"/>
                <a:cs typeface="Verdana"/>
              </a:rPr>
              <a:t>extendió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su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misericordia</a:t>
            </a:r>
            <a:r>
              <a:rPr lang="en-US" sz="3200" dirty="0">
                <a:latin typeface="Verdana"/>
                <a:cs typeface="Verdana"/>
              </a:rPr>
              <a:t>, y le </a:t>
            </a:r>
            <a:r>
              <a:rPr lang="en-US" sz="3200" dirty="0" err="1">
                <a:latin typeface="Verdana"/>
                <a:cs typeface="Verdana"/>
              </a:rPr>
              <a:t>permitió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ganarse</a:t>
            </a:r>
            <a:r>
              <a:rPr lang="en-US" sz="3200" dirty="0">
                <a:latin typeface="Verdana"/>
                <a:cs typeface="Verdana"/>
              </a:rPr>
              <a:t> la </a:t>
            </a:r>
            <a:r>
              <a:rPr lang="en-US" sz="3200" dirty="0" err="1">
                <a:latin typeface="Verdana"/>
                <a:cs typeface="Verdana"/>
              </a:rPr>
              <a:t>buena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voluntad</a:t>
            </a:r>
            <a:r>
              <a:rPr lang="en-US" sz="3200" dirty="0">
                <a:latin typeface="Verdana"/>
                <a:cs typeface="Verdana"/>
              </a:rPr>
              <a:t> del </a:t>
            </a:r>
            <a:r>
              <a:rPr lang="en-US" sz="3200" dirty="0" err="1">
                <a:latin typeface="Verdana"/>
                <a:cs typeface="Verdana"/>
              </a:rPr>
              <a:t>jefe</a:t>
            </a:r>
            <a:r>
              <a:rPr lang="en-US" sz="3200" dirty="0">
                <a:latin typeface="Verdana"/>
                <a:cs typeface="Verdana"/>
              </a:rPr>
              <a:t> de la </a:t>
            </a:r>
            <a:r>
              <a:rPr lang="en-US" sz="3200" dirty="0" err="1">
                <a:latin typeface="Verdana"/>
                <a:cs typeface="Verdana"/>
              </a:rPr>
              <a:t>cárcel</a:t>
            </a:r>
            <a:r>
              <a:rPr lang="en-US" sz="3200" dirty="0">
                <a:latin typeface="Verdana"/>
                <a:cs typeface="Verdana"/>
              </a:rPr>
              <a:t>.</a:t>
            </a:r>
            <a:endParaRPr lang="en-US" sz="3600" dirty="0" smtClean="0">
              <a:latin typeface="Verdana"/>
              <a:ea typeface="Verdana" pitchFamily="34" charset="0"/>
              <a:cs typeface="Verdana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3" name="Rectangle 3"/>
          <p:cNvSpPr/>
          <p:nvPr/>
        </p:nvSpPr>
        <p:spPr>
          <a:xfrm>
            <a:off x="457200" y="1894582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Señor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estaba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 José y le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extendió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____________(v.21)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436648" y="2362778"/>
            <a:ext cx="3191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misericordia 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3" name="TextBox 8"/>
          <p:cNvSpPr txBox="1"/>
          <p:nvPr/>
        </p:nvSpPr>
        <p:spPr>
          <a:xfrm>
            <a:off x="415240" y="1829812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9537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Génesis</a:t>
            </a:r>
            <a:r>
              <a:rPr lang="en-US" sz="3200" b="1" dirty="0" smtClean="0">
                <a:solidFill>
                  <a:srgbClr val="9537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39:20b-23</a:t>
            </a: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600" b="1" baseline="30000" dirty="0" smtClean="0">
                <a:latin typeface="Verdana"/>
                <a:cs typeface="Verdana"/>
              </a:rPr>
              <a:t>20b </a:t>
            </a:r>
            <a:r>
              <a:rPr lang="en-US" sz="3600" dirty="0" smtClean="0"/>
              <a:t>Y </a:t>
            </a:r>
            <a:r>
              <a:rPr lang="en-US" sz="3600" dirty="0" err="1"/>
              <a:t>allí</a:t>
            </a:r>
            <a:r>
              <a:rPr lang="en-US" sz="3600" dirty="0"/>
              <a:t> en la </a:t>
            </a:r>
            <a:r>
              <a:rPr lang="en-US" sz="3600" dirty="0" err="1"/>
              <a:t>cárcel</a:t>
            </a:r>
            <a:r>
              <a:rPr lang="en-US" sz="3600" dirty="0"/>
              <a:t> se </a:t>
            </a:r>
            <a:r>
              <a:rPr lang="en-US" sz="3600" dirty="0" err="1"/>
              <a:t>quedó</a:t>
            </a:r>
            <a:r>
              <a:rPr lang="en-US" sz="3600" dirty="0"/>
              <a:t> José.</a:t>
            </a:r>
          </a:p>
          <a:p>
            <a:r>
              <a:rPr lang="en-US" sz="3600" b="1" baseline="30000" dirty="0"/>
              <a:t>21</a:t>
            </a:r>
            <a:r>
              <a:rPr lang="en-US" sz="3600" b="1" dirty="0"/>
              <a:t> </a:t>
            </a:r>
            <a:r>
              <a:rPr lang="en-US" sz="3600" dirty="0" err="1"/>
              <a:t>Pero</a:t>
            </a:r>
            <a:r>
              <a:rPr lang="en-US" sz="3600" dirty="0"/>
              <a:t> el </a:t>
            </a:r>
            <a:r>
              <a:rPr lang="en-US" sz="3600" dirty="0" err="1"/>
              <a:t>Señor</a:t>
            </a:r>
            <a:r>
              <a:rPr lang="en-US" sz="3600" dirty="0"/>
              <a:t> </a:t>
            </a:r>
            <a:r>
              <a:rPr lang="en-US" sz="3600" dirty="0" err="1"/>
              <a:t>estaba</a:t>
            </a:r>
            <a:r>
              <a:rPr lang="en-US" sz="3600" dirty="0"/>
              <a:t> con </a:t>
            </a:r>
            <a:r>
              <a:rPr lang="en-US" sz="3600" dirty="0" err="1"/>
              <a:t>él</a:t>
            </a:r>
            <a:r>
              <a:rPr lang="en-US" sz="3600" dirty="0"/>
              <a:t> y le </a:t>
            </a:r>
            <a:r>
              <a:rPr lang="en-US" sz="3600" dirty="0" err="1"/>
              <a:t>extendió</a:t>
            </a:r>
            <a:r>
              <a:rPr lang="en-US" sz="3600" dirty="0"/>
              <a:t> </a:t>
            </a:r>
            <a:r>
              <a:rPr lang="en-US" sz="3600" dirty="0" err="1"/>
              <a:t>su</a:t>
            </a:r>
            <a:r>
              <a:rPr lang="en-US" sz="3600" dirty="0"/>
              <a:t> </a:t>
            </a:r>
            <a:r>
              <a:rPr lang="en-US" sz="3600" dirty="0" err="1"/>
              <a:t>misericordia</a:t>
            </a:r>
            <a:r>
              <a:rPr lang="en-US" sz="3600" dirty="0"/>
              <a:t>, </a:t>
            </a:r>
            <a:r>
              <a:rPr lang="en-US" sz="3600" b="1" dirty="0"/>
              <a:t>y le </a:t>
            </a:r>
            <a:r>
              <a:rPr lang="en-US" sz="3600" b="1" dirty="0" err="1"/>
              <a:t>permitió</a:t>
            </a:r>
            <a:r>
              <a:rPr lang="en-US" sz="3600" b="1" dirty="0"/>
              <a:t> </a:t>
            </a:r>
            <a:r>
              <a:rPr lang="en-US" sz="3600" b="1" dirty="0" err="1"/>
              <a:t>ganarse</a:t>
            </a:r>
            <a:r>
              <a:rPr lang="en-US" sz="3600" b="1" dirty="0"/>
              <a:t> la </a:t>
            </a:r>
            <a:r>
              <a:rPr lang="en-US" sz="3600" b="1" dirty="0" err="1"/>
              <a:t>buena</a:t>
            </a:r>
            <a:r>
              <a:rPr lang="en-US" sz="3600" b="1" dirty="0"/>
              <a:t> </a:t>
            </a:r>
            <a:r>
              <a:rPr lang="en-US" sz="3600" b="1" dirty="0" err="1"/>
              <a:t>voluntad</a:t>
            </a:r>
            <a:r>
              <a:rPr lang="en-US" sz="3600" b="1" dirty="0"/>
              <a:t> del </a:t>
            </a:r>
            <a:r>
              <a:rPr lang="en-US" sz="3600" b="1" dirty="0" err="1"/>
              <a:t>jefe</a:t>
            </a:r>
            <a:r>
              <a:rPr lang="en-US" sz="3600" b="1" dirty="0"/>
              <a:t> de la </a:t>
            </a:r>
            <a:r>
              <a:rPr lang="en-US" sz="3600" b="1" dirty="0" err="1"/>
              <a:t>cárcel</a:t>
            </a:r>
            <a:r>
              <a:rPr lang="en-US" sz="3600" dirty="0"/>
              <a:t>.</a:t>
            </a:r>
            <a:endParaRPr lang="en-US" sz="3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95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3" name="Rectangle 4"/>
          <p:cNvSpPr/>
          <p:nvPr/>
        </p:nvSpPr>
        <p:spPr>
          <a:xfrm>
            <a:off x="574187" y="2124217"/>
            <a:ext cx="792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Señor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le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permitió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José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ganarse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en-US" sz="32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_____________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jefe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la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cárcel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(v.21)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81153" y="2584141"/>
            <a:ext cx="3905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uena voluntad 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24" name="TextBox 8"/>
          <p:cNvSpPr txBox="1"/>
          <p:nvPr/>
        </p:nvSpPr>
        <p:spPr>
          <a:xfrm>
            <a:off x="346215" y="1828800"/>
            <a:ext cx="8610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Génesis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39:20b-23</a:t>
            </a:r>
          </a:p>
          <a:p>
            <a:endParaRPr lang="en-US" sz="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000" b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20b</a:t>
            </a:r>
            <a:r>
              <a:rPr lang="en-U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allí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 en la </a:t>
            </a:r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cárcel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 se </a:t>
            </a:r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quedó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 José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3000" b="1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21</a:t>
            </a:r>
            <a:r>
              <a:rPr lang="en-U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Pero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Señor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estaba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 con </a:t>
            </a:r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él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 y le </a:t>
            </a:r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extendió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su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misericordia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, y le </a:t>
            </a:r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permitió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ganarse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buena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voluntad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 del </a:t>
            </a:r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jefe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la </a:t>
            </a:r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cárcel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3000" b="1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22</a:t>
            </a:r>
            <a:r>
              <a:rPr lang="en-U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así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jefe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la </a:t>
            </a:r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cárcel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dejó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manos</a:t>
            </a:r>
            <a:r>
              <a:rPr lang="en-US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José </a:t>
            </a:r>
            <a:r>
              <a:rPr lang="en-U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3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cuidado</a:t>
            </a:r>
            <a:r>
              <a:rPr lang="en-U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3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todos</a:t>
            </a:r>
            <a:r>
              <a:rPr lang="en-U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los </a:t>
            </a:r>
            <a:r>
              <a:rPr lang="en-US" sz="3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presos</a:t>
            </a:r>
            <a:r>
              <a:rPr lang="en-U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que</a:t>
            </a:r>
            <a:r>
              <a:rPr lang="en-U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había en </a:t>
            </a:r>
            <a:r>
              <a:rPr lang="en-US" sz="3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aquella</a:t>
            </a:r>
            <a:r>
              <a:rPr lang="en-U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prisión</a:t>
            </a:r>
            <a:r>
              <a:rPr lang="en-U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3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Todo</a:t>
            </a:r>
            <a:r>
              <a:rPr lang="en-U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lo </a:t>
            </a:r>
            <a:r>
              <a:rPr lang="en-US" sz="3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que</a:t>
            </a:r>
            <a:r>
              <a:rPr lang="en-U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allí</a:t>
            </a:r>
            <a:r>
              <a:rPr lang="en-U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se </a:t>
            </a:r>
            <a:r>
              <a:rPr lang="en-US" sz="3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hacía</a:t>
            </a:r>
            <a:r>
              <a:rPr lang="en-U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lo </a:t>
            </a:r>
            <a:r>
              <a:rPr lang="en-US" sz="3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hacía</a:t>
            </a:r>
            <a:r>
              <a:rPr lang="en-U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José. </a:t>
            </a:r>
            <a:endParaRPr lang="en-US" sz="3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6086106"/>
            <a:ext cx="766836" cy="77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18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3" name="Rectangle 5"/>
          <p:cNvSpPr/>
          <p:nvPr/>
        </p:nvSpPr>
        <p:spPr>
          <a:xfrm>
            <a:off x="457200" y="2315682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jefe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la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cárcel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puso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José a cargo de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todos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los ______ y de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todos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los ______________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dentro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(v.22)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841624" y="2793413"/>
            <a:ext cx="1717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presos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602087" y="3280530"/>
            <a:ext cx="3752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procedimientos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3" name="TextBox 8"/>
          <p:cNvSpPr txBox="1"/>
          <p:nvPr/>
        </p:nvSpPr>
        <p:spPr>
          <a:xfrm>
            <a:off x="304800" y="1941255"/>
            <a:ext cx="8610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9537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Génesis</a:t>
            </a:r>
            <a:r>
              <a:rPr lang="en-US" sz="3200" b="1" dirty="0" smtClean="0">
                <a:solidFill>
                  <a:srgbClr val="9537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39:20b-23</a:t>
            </a: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="1" baseline="30000" dirty="0" smtClean="0">
                <a:latin typeface="Verdana"/>
                <a:cs typeface="Verdana"/>
              </a:rPr>
              <a:t>23</a:t>
            </a:r>
            <a:r>
              <a:rPr lang="en-US" sz="3200" b="1" dirty="0" smtClean="0">
                <a:latin typeface="Verdana"/>
                <a:cs typeface="Verdana"/>
              </a:rPr>
              <a:t> El </a:t>
            </a:r>
            <a:r>
              <a:rPr lang="en-US" sz="3200" b="1" dirty="0" err="1" smtClean="0">
                <a:latin typeface="Verdana"/>
                <a:cs typeface="Verdana"/>
              </a:rPr>
              <a:t>jefe</a:t>
            </a:r>
            <a:r>
              <a:rPr lang="en-US" sz="3200" b="1" dirty="0" smtClean="0">
                <a:latin typeface="Verdana"/>
                <a:cs typeface="Verdana"/>
              </a:rPr>
              <a:t> de la </a:t>
            </a:r>
            <a:r>
              <a:rPr lang="en-US" sz="3200" b="1" dirty="0" err="1" smtClean="0">
                <a:latin typeface="Verdana"/>
                <a:cs typeface="Verdana"/>
              </a:rPr>
              <a:t>cárcel</a:t>
            </a:r>
            <a:r>
              <a:rPr lang="en-US" sz="3200" b="1" dirty="0" smtClean="0">
                <a:latin typeface="Verdana"/>
                <a:cs typeface="Verdana"/>
              </a:rPr>
              <a:t> no </a:t>
            </a:r>
            <a:r>
              <a:rPr lang="en-US" sz="3200" b="1" dirty="0" err="1" smtClean="0">
                <a:latin typeface="Verdana"/>
                <a:cs typeface="Verdana"/>
              </a:rPr>
              <a:t>tenía</a:t>
            </a:r>
            <a:r>
              <a:rPr lang="en-US" sz="3200" b="1" dirty="0" smtClean="0">
                <a:latin typeface="Verdana"/>
                <a:cs typeface="Verdana"/>
              </a:rPr>
              <a:t> </a:t>
            </a:r>
            <a:r>
              <a:rPr lang="en-US" sz="3200" b="1" dirty="0" err="1" smtClean="0">
                <a:latin typeface="Verdana"/>
                <a:cs typeface="Verdana"/>
              </a:rPr>
              <a:t>que</a:t>
            </a:r>
            <a:r>
              <a:rPr lang="en-US" sz="3200" b="1" dirty="0" smtClean="0">
                <a:latin typeface="Verdana"/>
                <a:cs typeface="Verdana"/>
              </a:rPr>
              <a:t> </a:t>
            </a:r>
            <a:r>
              <a:rPr lang="en-US" sz="3200" b="1" dirty="0" err="1" smtClean="0">
                <a:latin typeface="Verdana"/>
                <a:cs typeface="Verdana"/>
              </a:rPr>
              <a:t>vigilar</a:t>
            </a:r>
            <a:r>
              <a:rPr lang="en-US" sz="3200" b="1" dirty="0" smtClean="0">
                <a:latin typeface="Verdana"/>
                <a:cs typeface="Verdana"/>
              </a:rPr>
              <a:t> nada de lo </a:t>
            </a:r>
            <a:r>
              <a:rPr lang="en-US" sz="3200" b="1" dirty="0" err="1" smtClean="0">
                <a:latin typeface="Verdana"/>
                <a:cs typeface="Verdana"/>
              </a:rPr>
              <a:t>que</a:t>
            </a:r>
            <a:r>
              <a:rPr lang="en-US" sz="3200" b="1" dirty="0" smtClean="0">
                <a:latin typeface="Verdana"/>
                <a:cs typeface="Verdana"/>
              </a:rPr>
              <a:t> </a:t>
            </a:r>
            <a:r>
              <a:rPr lang="en-US" sz="3200" b="1" dirty="0" err="1" smtClean="0">
                <a:latin typeface="Verdana"/>
                <a:cs typeface="Verdana"/>
              </a:rPr>
              <a:t>estaba</a:t>
            </a:r>
            <a:r>
              <a:rPr lang="en-US" sz="3200" b="1" dirty="0" smtClean="0">
                <a:latin typeface="Verdana"/>
                <a:cs typeface="Verdana"/>
              </a:rPr>
              <a:t> al </a:t>
            </a:r>
            <a:r>
              <a:rPr lang="en-US" sz="3200" b="1" dirty="0" err="1" smtClean="0">
                <a:latin typeface="Verdana"/>
                <a:cs typeface="Verdana"/>
              </a:rPr>
              <a:t>cuidado</a:t>
            </a:r>
            <a:r>
              <a:rPr lang="en-US" sz="3200" b="1" dirty="0" smtClean="0">
                <a:latin typeface="Verdana"/>
                <a:cs typeface="Verdana"/>
              </a:rPr>
              <a:t> de José, </a:t>
            </a:r>
            <a:r>
              <a:rPr lang="en-US" sz="3200" dirty="0" err="1" smtClean="0">
                <a:latin typeface="Verdana"/>
                <a:cs typeface="Verdana"/>
              </a:rPr>
              <a:t>porque</a:t>
            </a:r>
            <a:r>
              <a:rPr lang="en-US" sz="3200" dirty="0" smtClean="0">
                <a:latin typeface="Verdana"/>
                <a:cs typeface="Verdana"/>
              </a:rPr>
              <a:t> el </a:t>
            </a:r>
            <a:r>
              <a:rPr lang="en-US" sz="3200" dirty="0" err="1" smtClean="0">
                <a:latin typeface="Verdana"/>
                <a:cs typeface="Verdana"/>
              </a:rPr>
              <a:t>Señor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estaba</a:t>
            </a:r>
            <a:r>
              <a:rPr lang="en-US" sz="3200" dirty="0" smtClean="0">
                <a:latin typeface="Verdana"/>
                <a:cs typeface="Verdana"/>
              </a:rPr>
              <a:t> con José y </a:t>
            </a:r>
            <a:r>
              <a:rPr lang="en-US" sz="3200" dirty="0" err="1" smtClean="0">
                <a:latin typeface="Verdana"/>
                <a:cs typeface="Verdana"/>
              </a:rPr>
              <a:t>prosperaba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todo</a:t>
            </a:r>
            <a:r>
              <a:rPr lang="en-US" sz="3200" dirty="0" smtClean="0">
                <a:latin typeface="Verdana"/>
                <a:cs typeface="Verdana"/>
              </a:rPr>
              <a:t> lo </a:t>
            </a:r>
            <a:r>
              <a:rPr lang="en-US" sz="3200" dirty="0" err="1" smtClean="0">
                <a:latin typeface="Verdana"/>
                <a:cs typeface="Verdana"/>
              </a:rPr>
              <a:t>que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él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hacía</a:t>
            </a:r>
            <a:r>
              <a:rPr lang="en-US" sz="3200" dirty="0" smtClean="0">
                <a:latin typeface="Verdana"/>
                <a:cs typeface="Verdana"/>
              </a:rPr>
              <a:t>.</a:t>
            </a:r>
            <a:endParaRPr lang="en-US" sz="3600" dirty="0" smtClean="0">
              <a:latin typeface="Verdana"/>
              <a:ea typeface="Verdana" pitchFamily="34" charset="0"/>
              <a:cs typeface="Verdana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36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>
          <a:xfrm>
            <a:off x="381000" y="19812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 José a cargo, el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jefe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la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cárcel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 se ___________ de nada. (v.23)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499024" y="2459994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preocupaba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24" name="TextBox 8"/>
          <p:cNvSpPr txBox="1"/>
          <p:nvPr/>
        </p:nvSpPr>
        <p:spPr>
          <a:xfrm>
            <a:off x="304800" y="1941255"/>
            <a:ext cx="8610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9537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Génesis</a:t>
            </a:r>
            <a:r>
              <a:rPr lang="en-US" sz="3200" b="1" dirty="0" smtClean="0">
                <a:solidFill>
                  <a:srgbClr val="9537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39:20b-23</a:t>
            </a: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="1" baseline="30000" dirty="0">
                <a:latin typeface="Verdana"/>
                <a:cs typeface="Verdana"/>
              </a:rPr>
              <a:t>23</a:t>
            </a:r>
            <a:r>
              <a:rPr lang="en-US" sz="3200" b="1" dirty="0">
                <a:latin typeface="Verdana"/>
                <a:cs typeface="Verdana"/>
              </a:rPr>
              <a:t> </a:t>
            </a:r>
            <a:r>
              <a:rPr lang="en-US" sz="3200" dirty="0">
                <a:latin typeface="Verdana"/>
                <a:cs typeface="Verdana"/>
              </a:rPr>
              <a:t>El </a:t>
            </a:r>
            <a:r>
              <a:rPr lang="en-US" sz="3200" dirty="0" err="1">
                <a:latin typeface="Verdana"/>
                <a:cs typeface="Verdana"/>
              </a:rPr>
              <a:t>jefe</a:t>
            </a:r>
            <a:r>
              <a:rPr lang="en-US" sz="3200" dirty="0">
                <a:latin typeface="Verdana"/>
                <a:cs typeface="Verdana"/>
              </a:rPr>
              <a:t> de la </a:t>
            </a:r>
            <a:r>
              <a:rPr lang="en-US" sz="3200" dirty="0" err="1">
                <a:latin typeface="Verdana"/>
                <a:cs typeface="Verdana"/>
              </a:rPr>
              <a:t>cárcel</a:t>
            </a:r>
            <a:r>
              <a:rPr lang="en-US" sz="3200" dirty="0">
                <a:latin typeface="Verdana"/>
                <a:cs typeface="Verdana"/>
              </a:rPr>
              <a:t> no </a:t>
            </a:r>
            <a:r>
              <a:rPr lang="en-US" sz="3200" dirty="0" err="1">
                <a:latin typeface="Verdana"/>
                <a:cs typeface="Verdana"/>
              </a:rPr>
              <a:t>tenía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que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vigilar</a:t>
            </a:r>
            <a:r>
              <a:rPr lang="en-US" sz="3200" dirty="0">
                <a:latin typeface="Verdana"/>
                <a:cs typeface="Verdana"/>
              </a:rPr>
              <a:t> nada de lo </a:t>
            </a:r>
            <a:r>
              <a:rPr lang="en-US" sz="3200" dirty="0" err="1">
                <a:latin typeface="Verdana"/>
                <a:cs typeface="Verdana"/>
              </a:rPr>
              <a:t>que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estaba</a:t>
            </a:r>
            <a:r>
              <a:rPr lang="en-US" sz="3200" dirty="0">
                <a:latin typeface="Verdana"/>
                <a:cs typeface="Verdana"/>
              </a:rPr>
              <a:t> al </a:t>
            </a:r>
            <a:r>
              <a:rPr lang="en-US" sz="3200" dirty="0" err="1">
                <a:latin typeface="Verdana"/>
                <a:cs typeface="Verdana"/>
              </a:rPr>
              <a:t>cuidado</a:t>
            </a:r>
            <a:r>
              <a:rPr lang="en-US" sz="3200" dirty="0">
                <a:latin typeface="Verdana"/>
                <a:cs typeface="Verdana"/>
              </a:rPr>
              <a:t> de José, </a:t>
            </a:r>
            <a:r>
              <a:rPr lang="en-US" sz="3200" b="1" dirty="0" err="1">
                <a:latin typeface="Verdana"/>
                <a:cs typeface="Verdana"/>
              </a:rPr>
              <a:t>porque</a:t>
            </a:r>
            <a:r>
              <a:rPr lang="en-US" sz="3200" b="1" dirty="0">
                <a:latin typeface="Verdana"/>
                <a:cs typeface="Verdana"/>
              </a:rPr>
              <a:t> el </a:t>
            </a:r>
            <a:r>
              <a:rPr lang="en-US" sz="3200" b="1" dirty="0" err="1">
                <a:latin typeface="Verdana"/>
                <a:cs typeface="Verdana"/>
              </a:rPr>
              <a:t>Señor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estaba</a:t>
            </a:r>
            <a:r>
              <a:rPr lang="en-US" sz="3200" b="1" dirty="0">
                <a:latin typeface="Verdana"/>
                <a:cs typeface="Verdana"/>
              </a:rPr>
              <a:t> con José y </a:t>
            </a:r>
            <a:r>
              <a:rPr lang="en-US" sz="3200" b="1" dirty="0" err="1">
                <a:latin typeface="Verdana"/>
                <a:cs typeface="Verdana"/>
              </a:rPr>
              <a:t>prosperaba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todo</a:t>
            </a:r>
            <a:r>
              <a:rPr lang="en-US" sz="3200" b="1" dirty="0">
                <a:latin typeface="Verdana"/>
                <a:cs typeface="Verdana"/>
              </a:rPr>
              <a:t> lo </a:t>
            </a:r>
            <a:r>
              <a:rPr lang="en-US" sz="3200" b="1" dirty="0" err="1">
                <a:latin typeface="Verdana"/>
                <a:cs typeface="Verdana"/>
              </a:rPr>
              <a:t>que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él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hacía</a:t>
            </a:r>
            <a:r>
              <a:rPr lang="en-US" sz="3200" b="1" dirty="0">
                <a:latin typeface="Verdana"/>
                <a:cs typeface="Verdana"/>
              </a:rPr>
              <a:t>.</a:t>
            </a:r>
            <a:endParaRPr lang="en-US" sz="3600" b="1" dirty="0">
              <a:latin typeface="Verdana"/>
              <a:ea typeface="Verdana" pitchFamily="34" charset="0"/>
              <a:cs typeface="Verdana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66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6" name="TextBox 6"/>
          <p:cNvSpPr txBox="1"/>
          <p:nvPr/>
        </p:nvSpPr>
        <p:spPr>
          <a:xfrm>
            <a:off x="304800" y="1905000"/>
            <a:ext cx="8458200" cy="409342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Trasfondo</a:t>
            </a:r>
            <a:endParaRPr lang="en-US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Verdana"/>
                <a:ea typeface="Verdana" pitchFamily="34" charset="0"/>
                <a:cs typeface="Verdana"/>
              </a:rPr>
              <a:t>Génesis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Verdana"/>
                <a:ea typeface="Verdana" pitchFamily="34" charset="0"/>
                <a:cs typeface="Verdana"/>
              </a:rPr>
              <a:t> 37:28</a:t>
            </a:r>
          </a:p>
          <a:p>
            <a:endParaRPr lang="en-US" sz="1400" b="1" dirty="0" smtClean="0">
              <a:latin typeface="Verdana"/>
              <a:cs typeface="Verdana"/>
            </a:endParaRPr>
          </a:p>
          <a:p>
            <a:r>
              <a:rPr lang="en-US" sz="3200" b="1" baseline="30000" dirty="0" smtClean="0">
                <a:latin typeface="Verdana"/>
                <a:cs typeface="Verdana"/>
              </a:rPr>
              <a:t>28</a:t>
            </a:r>
            <a:r>
              <a:rPr lang="en-US" sz="3200" b="1" dirty="0">
                <a:latin typeface="Verdana"/>
                <a:cs typeface="Verdana"/>
              </a:rPr>
              <a:t> </a:t>
            </a:r>
            <a:r>
              <a:rPr lang="en-US" sz="3200" dirty="0" err="1">
                <a:latin typeface="Verdana"/>
                <a:cs typeface="Verdana"/>
              </a:rPr>
              <a:t>Cuando</a:t>
            </a:r>
            <a:r>
              <a:rPr lang="en-US" sz="3200" dirty="0">
                <a:latin typeface="Verdana"/>
                <a:cs typeface="Verdana"/>
              </a:rPr>
              <a:t> los </a:t>
            </a:r>
            <a:r>
              <a:rPr lang="en-US" sz="3200" dirty="0" err="1">
                <a:latin typeface="Verdana"/>
                <a:cs typeface="Verdana"/>
              </a:rPr>
              <a:t>mercaderes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madianitas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pasaron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por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allí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ellos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sacaron</a:t>
            </a:r>
            <a:r>
              <a:rPr lang="en-US" sz="3200" dirty="0">
                <a:latin typeface="Verdana"/>
                <a:cs typeface="Verdana"/>
              </a:rPr>
              <a:t> del </a:t>
            </a:r>
            <a:r>
              <a:rPr lang="en-US" sz="3200" dirty="0" err="1">
                <a:latin typeface="Verdana"/>
                <a:cs typeface="Verdana"/>
              </a:rPr>
              <a:t>pozo</a:t>
            </a:r>
            <a:r>
              <a:rPr lang="en-US" sz="3200" dirty="0">
                <a:latin typeface="Verdana"/>
                <a:cs typeface="Verdana"/>
              </a:rPr>
              <a:t> a José y lo </a:t>
            </a:r>
            <a:r>
              <a:rPr lang="en-US" sz="3200" dirty="0" err="1">
                <a:latin typeface="Verdana"/>
                <a:cs typeface="Verdana"/>
              </a:rPr>
              <a:t>vendieron</a:t>
            </a:r>
            <a:r>
              <a:rPr lang="en-US" sz="3200" dirty="0">
                <a:latin typeface="Verdana"/>
                <a:cs typeface="Verdana"/>
              </a:rPr>
              <a:t> a los </a:t>
            </a:r>
            <a:r>
              <a:rPr lang="en-US" sz="3200" dirty="0" err="1">
                <a:latin typeface="Verdana"/>
                <a:cs typeface="Verdana"/>
              </a:rPr>
              <a:t>ismaelitas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por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veinte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monedas</a:t>
            </a:r>
            <a:r>
              <a:rPr lang="en-US" sz="3200" dirty="0">
                <a:latin typeface="Verdana"/>
                <a:cs typeface="Verdana"/>
              </a:rPr>
              <a:t> de </a:t>
            </a:r>
            <a:r>
              <a:rPr lang="en-US" sz="3200" dirty="0" err="1">
                <a:latin typeface="Verdana"/>
                <a:cs typeface="Verdana"/>
              </a:rPr>
              <a:t>plata</a:t>
            </a:r>
            <a:r>
              <a:rPr lang="en-US" sz="3200" dirty="0">
                <a:latin typeface="Verdana"/>
                <a:cs typeface="Verdana"/>
              </a:rPr>
              <a:t>. Y </a:t>
            </a:r>
            <a:r>
              <a:rPr lang="en-US" sz="3200" dirty="0" err="1">
                <a:latin typeface="Verdana"/>
                <a:cs typeface="Verdana"/>
              </a:rPr>
              <a:t>ellos</a:t>
            </a:r>
            <a:r>
              <a:rPr lang="en-US" sz="3200" dirty="0">
                <a:latin typeface="Verdana"/>
                <a:cs typeface="Verdana"/>
              </a:rPr>
              <a:t> se </a:t>
            </a:r>
            <a:r>
              <a:rPr lang="en-US" sz="3200" dirty="0" err="1">
                <a:latin typeface="Verdana"/>
                <a:cs typeface="Verdana"/>
              </a:rPr>
              <a:t>llevaron</a:t>
            </a:r>
            <a:r>
              <a:rPr lang="en-US" sz="3200" dirty="0">
                <a:latin typeface="Verdana"/>
                <a:cs typeface="Verdana"/>
              </a:rPr>
              <a:t> a José a </a:t>
            </a:r>
            <a:r>
              <a:rPr lang="en-US" sz="3200" dirty="0" err="1">
                <a:latin typeface="Verdana"/>
                <a:cs typeface="Verdana"/>
              </a:rPr>
              <a:t>Egipto</a:t>
            </a:r>
            <a:r>
              <a:rPr lang="en-US" sz="3200" dirty="0">
                <a:latin typeface="Verdana"/>
                <a:cs typeface="Verdana"/>
              </a:rPr>
              <a:t>.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3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5475292" y="2470161"/>
            <a:ext cx="1867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exitoso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tangle 7"/>
          <p:cNvSpPr/>
          <p:nvPr/>
        </p:nvSpPr>
        <p:spPr>
          <a:xfrm>
            <a:off x="644237" y="1991367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jefe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la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cárcel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reconoció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era Dios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quien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hacía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_______ a José. (v.23)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23" name="22 CuadroTexto"/>
          <p:cNvSpPr txBox="1"/>
          <p:nvPr/>
        </p:nvSpPr>
        <p:spPr>
          <a:xfrm>
            <a:off x="1416173" y="4439627"/>
            <a:ext cx="3018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decepciones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tangle 2"/>
          <p:cNvSpPr/>
          <p:nvPr/>
        </p:nvSpPr>
        <p:spPr>
          <a:xfrm>
            <a:off x="94392" y="236788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José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tratado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menudo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injustamente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porque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vida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29" name="Rectangle 3"/>
          <p:cNvSpPr/>
          <p:nvPr/>
        </p:nvSpPr>
        <p:spPr>
          <a:xfrm>
            <a:off x="94392" y="5187288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José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basó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decisiones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el ________ de Dios y no en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_____________.</a:t>
            </a:r>
          </a:p>
        </p:txBody>
      </p:sp>
      <p:sp>
        <p:nvSpPr>
          <p:cNvPr id="30" name="Rectangle 4"/>
          <p:cNvSpPr/>
          <p:nvPr/>
        </p:nvSpPr>
        <p:spPr>
          <a:xfrm>
            <a:off x="94393" y="3465228"/>
            <a:ext cx="82955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José se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enfocó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_____________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____________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pasadas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31" name="Rectangle 6"/>
          <p:cNvSpPr/>
          <p:nvPr/>
        </p:nvSpPr>
        <p:spPr>
          <a:xfrm>
            <a:off x="170592" y="1758288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Conclusión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977675" y="2851428"/>
            <a:ext cx="1346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justa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88836" y="3944022"/>
            <a:ext cx="3515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oportunidades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68731" y="6166302"/>
            <a:ext cx="3494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circunstancias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602484" y="5645472"/>
            <a:ext cx="2225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arácter 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4" name="Rectangle 2"/>
          <p:cNvSpPr/>
          <p:nvPr/>
        </p:nvSpPr>
        <p:spPr>
          <a:xfrm>
            <a:off x="304800" y="1791593"/>
            <a:ext cx="8382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Nuestra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Respuesta</a:t>
            </a:r>
            <a:endParaRPr lang="en-US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indent="-742950">
              <a:buFontTx/>
              <a:buAutoNum type="arabicPeriod"/>
            </a:pP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Potifar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 el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jefe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la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cárcel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claramente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vieron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Dios en la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vida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José. ¿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Qué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tan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obvia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relación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 Dios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autoridades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compañeros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trabajo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 ¿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Qué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puede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hacer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usted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José?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4" name="Rectangle 2"/>
          <p:cNvSpPr/>
          <p:nvPr/>
        </p:nvSpPr>
        <p:spPr>
          <a:xfrm>
            <a:off x="304800" y="1910477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¿De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qué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maneras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ha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exprimentado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decepciones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carrera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relaciones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 </a:t>
            </a:r>
          </a:p>
        </p:txBody>
      </p:sp>
      <p:sp>
        <p:nvSpPr>
          <p:cNvPr id="15" name="Rectangle 3"/>
          <p:cNvSpPr/>
          <p:nvPr/>
        </p:nvSpPr>
        <p:spPr>
          <a:xfrm>
            <a:off x="304800" y="3805297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Qué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puede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hacer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usted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cambiar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enfoque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circunstancias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pasadas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oportunidades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-39188"/>
            <a:ext cx="9159678" cy="1973179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 flipH="1">
            <a:off x="8556280" y="6248908"/>
            <a:ext cx="4082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8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sym typeface="Symbol"/>
              </a:rPr>
              <a:t></a:t>
            </a:r>
            <a:endParaRPr kumimoji="0" lang="es-HN" sz="800" b="1" i="0" u="none" strike="noStrike" kern="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63" y="2110997"/>
            <a:ext cx="4808352" cy="3708858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338954" y="5911551"/>
            <a:ext cx="2481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PHIL TUTTLE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65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65" name="TextBox 6"/>
          <p:cNvSpPr txBox="1"/>
          <p:nvPr/>
        </p:nvSpPr>
        <p:spPr>
          <a:xfrm>
            <a:off x="533400" y="2133600"/>
            <a:ext cx="8458200" cy="1569660"/>
          </a:xfrm>
          <a:prstGeom prst="rect">
            <a:avLst/>
          </a:prstGeom>
          <a:noFill/>
        </p:spPr>
        <p:txBody>
          <a:bodyPr wrap="square" lIns="0" rIns="0" rtlCol="0" anchor="t" anchorCtr="0">
            <a:sp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José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vendido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hermanos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unos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mercaderes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ismaelitas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lo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llevaron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______.</a:t>
            </a:r>
          </a:p>
        </p:txBody>
      </p:sp>
      <p:sp>
        <p:nvSpPr>
          <p:cNvPr id="66" name="65 CuadroTexto"/>
          <p:cNvSpPr txBox="1"/>
          <p:nvPr/>
        </p:nvSpPr>
        <p:spPr>
          <a:xfrm>
            <a:off x="2649236" y="3104837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Egipto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92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22" name="TextBox 7"/>
          <p:cNvSpPr txBox="1"/>
          <p:nvPr/>
        </p:nvSpPr>
        <p:spPr>
          <a:xfrm>
            <a:off x="304800" y="1828800"/>
            <a:ext cx="8382000" cy="378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Situación</a:t>
            </a:r>
            <a:endParaRPr lang="en-US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Génesis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39:1</a:t>
            </a:r>
          </a:p>
          <a:p>
            <a:endParaRPr lang="en-US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="1" baseline="30000" dirty="0">
                <a:latin typeface="Verdana"/>
                <a:cs typeface="Verdana"/>
              </a:rPr>
              <a:t>39</a:t>
            </a:r>
            <a:r>
              <a:rPr lang="en-US" sz="3200" b="1" dirty="0">
                <a:latin typeface="Verdana"/>
                <a:cs typeface="Verdana"/>
              </a:rPr>
              <a:t> </a:t>
            </a:r>
            <a:r>
              <a:rPr lang="en-US" sz="3200" dirty="0">
                <a:latin typeface="Verdana"/>
                <a:cs typeface="Verdana"/>
              </a:rPr>
              <a:t>Los </a:t>
            </a:r>
            <a:r>
              <a:rPr lang="en-US" sz="3200" dirty="0" err="1">
                <a:latin typeface="Verdana"/>
                <a:cs typeface="Verdana"/>
              </a:rPr>
              <a:t>ismaelitas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llevaron</a:t>
            </a:r>
            <a:r>
              <a:rPr lang="en-US" sz="3200" dirty="0">
                <a:latin typeface="Verdana"/>
                <a:cs typeface="Verdana"/>
              </a:rPr>
              <a:t> a José a </a:t>
            </a:r>
            <a:r>
              <a:rPr lang="en-US" sz="3200" dirty="0" err="1">
                <a:latin typeface="Verdana"/>
                <a:cs typeface="Verdana"/>
              </a:rPr>
              <a:t>Egipto</a:t>
            </a:r>
            <a:r>
              <a:rPr lang="en-US" sz="3200" dirty="0">
                <a:latin typeface="Verdana"/>
                <a:cs typeface="Verdana"/>
              </a:rPr>
              <a:t>, y </a:t>
            </a:r>
            <a:r>
              <a:rPr lang="en-US" sz="3200" dirty="0" err="1">
                <a:latin typeface="Verdana"/>
                <a:cs typeface="Verdana"/>
              </a:rPr>
              <a:t>allá</a:t>
            </a:r>
            <a:r>
              <a:rPr lang="en-US" sz="3200" dirty="0">
                <a:latin typeface="Verdana"/>
                <a:cs typeface="Verdana"/>
              </a:rPr>
              <a:t> se lo </a:t>
            </a:r>
            <a:r>
              <a:rPr lang="en-US" sz="3200" dirty="0" err="1">
                <a:latin typeface="Verdana"/>
                <a:cs typeface="Verdana"/>
              </a:rPr>
              <a:t>compró</a:t>
            </a:r>
            <a:r>
              <a:rPr lang="en-US" sz="3200" dirty="0">
                <a:latin typeface="Verdana"/>
                <a:cs typeface="Verdana"/>
              </a:rPr>
              <a:t> a </a:t>
            </a:r>
            <a:r>
              <a:rPr lang="en-US" sz="3200" dirty="0" err="1">
                <a:latin typeface="Verdana"/>
                <a:cs typeface="Verdana"/>
              </a:rPr>
              <a:t>ellos</a:t>
            </a:r>
            <a:r>
              <a:rPr lang="en-US" sz="3200" dirty="0">
                <a:latin typeface="Verdana"/>
                <a:cs typeface="Verdana"/>
              </a:rPr>
              <a:t> un </a:t>
            </a:r>
            <a:r>
              <a:rPr lang="en-US" sz="3200" dirty="0" err="1">
                <a:latin typeface="Verdana"/>
                <a:cs typeface="Verdana"/>
              </a:rPr>
              <a:t>egipcio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llamado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Potifar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que</a:t>
            </a:r>
            <a:r>
              <a:rPr lang="en-US" sz="3200" dirty="0">
                <a:latin typeface="Verdana"/>
                <a:cs typeface="Verdana"/>
              </a:rPr>
              <a:t> era </a:t>
            </a:r>
            <a:r>
              <a:rPr lang="en-US" sz="3200" dirty="0" err="1">
                <a:latin typeface="Verdana"/>
                <a:cs typeface="Verdana"/>
              </a:rPr>
              <a:t>oficial</a:t>
            </a:r>
            <a:r>
              <a:rPr lang="en-US" sz="3200" dirty="0">
                <a:latin typeface="Verdana"/>
                <a:cs typeface="Verdana"/>
              </a:rPr>
              <a:t> del </a:t>
            </a:r>
            <a:r>
              <a:rPr lang="en-US" sz="3200" dirty="0" err="1">
                <a:latin typeface="Verdana"/>
                <a:cs typeface="Verdana"/>
              </a:rPr>
              <a:t>faraón</a:t>
            </a:r>
            <a:r>
              <a:rPr lang="en-US" sz="3200" dirty="0">
                <a:latin typeface="Verdana"/>
                <a:cs typeface="Verdana"/>
              </a:rPr>
              <a:t> y </a:t>
            </a:r>
            <a:r>
              <a:rPr lang="en-US" sz="3200" dirty="0" err="1">
                <a:latin typeface="Verdana"/>
                <a:cs typeface="Verdana"/>
              </a:rPr>
              <a:t>capitán</a:t>
            </a:r>
            <a:r>
              <a:rPr lang="en-US" sz="3200" dirty="0">
                <a:latin typeface="Verdana"/>
                <a:cs typeface="Verdana"/>
              </a:rPr>
              <a:t> de </a:t>
            </a:r>
            <a:r>
              <a:rPr lang="en-US" sz="3200" dirty="0" err="1">
                <a:latin typeface="Verdana"/>
                <a:cs typeface="Verdana"/>
              </a:rPr>
              <a:t>su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guardia</a:t>
            </a:r>
            <a:r>
              <a:rPr lang="en-US" sz="3200" dirty="0">
                <a:latin typeface="Verdana"/>
                <a:cs typeface="Verdana"/>
              </a:rPr>
              <a:t>.</a:t>
            </a:r>
            <a:endParaRPr lang="en-US" sz="3200" baseline="30000" dirty="0" smtClean="0">
              <a:latin typeface="Verdana"/>
              <a:ea typeface="Verdana" pitchFamily="34" charset="0"/>
              <a:cs typeface="Verdana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28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8" name="TextBox 6"/>
          <p:cNvSpPr txBox="1"/>
          <p:nvPr/>
        </p:nvSpPr>
        <p:spPr>
          <a:xfrm>
            <a:off x="457200" y="2133600"/>
            <a:ext cx="8534400" cy="1569660"/>
          </a:xfrm>
          <a:prstGeom prst="rect">
            <a:avLst/>
          </a:prstGeom>
          <a:noFill/>
        </p:spPr>
        <p:txBody>
          <a:bodyPr wrap="square" lIns="0" rIns="0" rtlCol="0" anchor="t" anchorCtr="0">
            <a:sp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José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vendido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mercaderes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ismaelitas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n-US" sz="32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los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oficiales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del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faraón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n-US" sz="32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053646" y="2612394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Potifar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2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1154015" y="5728156"/>
            <a:ext cx="1814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381000" y="19050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José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está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viviendo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lejos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hogar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contra de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_______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20" name="TextBox 4"/>
          <p:cNvSpPr txBox="1"/>
          <p:nvPr/>
        </p:nvSpPr>
        <p:spPr>
          <a:xfrm>
            <a:off x="381000" y="4743271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vida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José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parece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completamente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fuera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_______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381000" y="3342382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José no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pudo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_______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empleo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jefe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248194" y="2371860"/>
            <a:ext cx="220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voluntad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903786" y="3292522"/>
            <a:ext cx="198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escoger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83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4" name="TextBox 7"/>
          <p:cNvSpPr txBox="1"/>
          <p:nvPr/>
        </p:nvSpPr>
        <p:spPr>
          <a:xfrm>
            <a:off x="228600" y="1794570"/>
            <a:ext cx="8763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Empleado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Ideal</a:t>
            </a: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Génesis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39:2-6</a:t>
            </a:r>
          </a:p>
          <a:p>
            <a:endParaRPr lang="en-US" b="1" dirty="0" smtClean="0">
              <a:latin typeface="Verdana"/>
              <a:ea typeface="Verdana" pitchFamily="34" charset="0"/>
              <a:cs typeface="Verdana"/>
            </a:endParaRPr>
          </a:p>
          <a:p>
            <a:r>
              <a:rPr lang="en-US" sz="3200" b="1" baseline="30000" dirty="0">
                <a:latin typeface="Verdana"/>
                <a:cs typeface="Verdana"/>
              </a:rPr>
              <a:t>2 </a:t>
            </a:r>
            <a:r>
              <a:rPr lang="en-US" sz="3200" b="1" dirty="0" err="1">
                <a:latin typeface="Verdana"/>
                <a:cs typeface="Verdana"/>
              </a:rPr>
              <a:t>Pero</a:t>
            </a:r>
            <a:r>
              <a:rPr lang="en-US" sz="3200" b="1" dirty="0">
                <a:latin typeface="Verdana"/>
                <a:cs typeface="Verdana"/>
              </a:rPr>
              <a:t> el </a:t>
            </a:r>
            <a:r>
              <a:rPr lang="en-US" sz="3200" b="1" dirty="0" err="1">
                <a:latin typeface="Verdana"/>
                <a:cs typeface="Verdana"/>
              </a:rPr>
              <a:t>Señor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estaba</a:t>
            </a:r>
            <a:r>
              <a:rPr lang="en-US" sz="3200" b="1" dirty="0">
                <a:latin typeface="Verdana"/>
                <a:cs typeface="Verdana"/>
              </a:rPr>
              <a:t> con José, y </a:t>
            </a:r>
            <a:r>
              <a:rPr lang="en-US" sz="3200" b="1" dirty="0" err="1">
                <a:latin typeface="Verdana"/>
                <a:cs typeface="Verdana"/>
              </a:rPr>
              <a:t>éste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b="1" dirty="0" err="1">
                <a:latin typeface="Verdana"/>
                <a:cs typeface="Verdana"/>
              </a:rPr>
              <a:t>prosperó</a:t>
            </a:r>
            <a:r>
              <a:rPr lang="en-US" sz="3200" b="1" dirty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en la casa del </a:t>
            </a:r>
            <a:r>
              <a:rPr lang="en-US" sz="3200" dirty="0" err="1">
                <a:latin typeface="Verdana"/>
                <a:cs typeface="Verdana"/>
              </a:rPr>
              <a:t>egipcio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su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amo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b="1" baseline="30000" dirty="0">
                <a:latin typeface="Verdana"/>
                <a:cs typeface="Verdana"/>
              </a:rPr>
              <a:t>3</a:t>
            </a:r>
            <a:r>
              <a:rPr lang="en-US" sz="3200" b="1" dirty="0">
                <a:latin typeface="Verdana"/>
                <a:cs typeface="Verdana"/>
              </a:rPr>
              <a:t> </a:t>
            </a:r>
            <a:r>
              <a:rPr lang="en-US" sz="3200" dirty="0">
                <a:latin typeface="Verdana"/>
                <a:cs typeface="Verdana"/>
              </a:rPr>
              <a:t>Y </a:t>
            </a:r>
            <a:r>
              <a:rPr lang="en-US" sz="3200" dirty="0" err="1">
                <a:latin typeface="Verdana"/>
                <a:cs typeface="Verdana"/>
              </a:rPr>
              <a:t>su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amo</a:t>
            </a:r>
            <a:r>
              <a:rPr lang="en-US" sz="3200" dirty="0">
                <a:latin typeface="Verdana"/>
                <a:cs typeface="Verdana"/>
              </a:rPr>
              <a:t> se </a:t>
            </a:r>
            <a:r>
              <a:rPr lang="en-US" sz="3200" dirty="0" err="1">
                <a:latin typeface="Verdana"/>
                <a:cs typeface="Verdana"/>
              </a:rPr>
              <a:t>dio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cuenta</a:t>
            </a:r>
            <a:r>
              <a:rPr lang="en-US" sz="3200" dirty="0">
                <a:latin typeface="Verdana"/>
                <a:cs typeface="Verdana"/>
              </a:rPr>
              <a:t> de </a:t>
            </a:r>
            <a:r>
              <a:rPr lang="en-US" sz="3200" dirty="0" err="1">
                <a:latin typeface="Verdana"/>
                <a:cs typeface="Verdana"/>
              </a:rPr>
              <a:t>que</a:t>
            </a:r>
            <a:r>
              <a:rPr lang="en-US" sz="3200" dirty="0">
                <a:latin typeface="Verdana"/>
                <a:cs typeface="Verdana"/>
              </a:rPr>
              <a:t> el </a:t>
            </a:r>
            <a:r>
              <a:rPr lang="en-US" sz="3200" dirty="0" err="1">
                <a:latin typeface="Verdana"/>
                <a:cs typeface="Verdana"/>
              </a:rPr>
              <a:t>Señor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estaba</a:t>
            </a:r>
            <a:r>
              <a:rPr lang="en-US" sz="3200" dirty="0">
                <a:latin typeface="Verdana"/>
                <a:cs typeface="Verdana"/>
              </a:rPr>
              <a:t> con </a:t>
            </a:r>
            <a:r>
              <a:rPr lang="en-US" sz="3200" dirty="0" err="1">
                <a:latin typeface="Verdana"/>
                <a:cs typeface="Verdana"/>
              </a:rPr>
              <a:t>él</a:t>
            </a:r>
            <a:r>
              <a:rPr lang="en-US" sz="3200" dirty="0">
                <a:latin typeface="Verdana"/>
                <a:cs typeface="Verdana"/>
              </a:rPr>
              <a:t> y lo </a:t>
            </a:r>
            <a:r>
              <a:rPr lang="en-US" sz="3200" dirty="0" err="1">
                <a:latin typeface="Verdana"/>
                <a:cs typeface="Verdana"/>
              </a:rPr>
              <a:t>hacía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prosperar</a:t>
            </a:r>
            <a:r>
              <a:rPr lang="en-US" sz="3200" dirty="0">
                <a:latin typeface="Verdana"/>
                <a:cs typeface="Verdana"/>
              </a:rPr>
              <a:t> en </a:t>
            </a:r>
            <a:r>
              <a:rPr lang="en-US" sz="3200" dirty="0" err="1">
                <a:latin typeface="Verdana"/>
                <a:cs typeface="Verdana"/>
              </a:rPr>
              <a:t>todo</a:t>
            </a:r>
            <a:r>
              <a:rPr lang="en-US" sz="3200" dirty="0">
                <a:latin typeface="Verdana"/>
                <a:cs typeface="Verdana"/>
              </a:rPr>
              <a:t> lo </a:t>
            </a:r>
            <a:r>
              <a:rPr lang="en-US" sz="3200" dirty="0" err="1">
                <a:latin typeface="Verdana"/>
                <a:cs typeface="Verdana"/>
              </a:rPr>
              <a:t>que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emprendía</a:t>
            </a:r>
            <a:r>
              <a:rPr lang="en-US" sz="3200" dirty="0">
                <a:latin typeface="Verdana"/>
                <a:cs typeface="Verdana"/>
              </a:rPr>
              <a:t>, </a:t>
            </a:r>
            <a:endParaRPr lang="en-US" sz="3200" dirty="0" smtClean="0">
              <a:latin typeface="Verdana"/>
              <a:ea typeface="Verdana" pitchFamily="34" charset="0"/>
              <a:cs typeface="Verdana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83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>
            <a:off x="457200" y="1894582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Señor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estaba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 José y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ello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___________ (v.2)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018207" y="2349493"/>
            <a:ext cx="2799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prosperaba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83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EN ESPAÑOL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EN ESPAÑOL 2.potx</Template>
  <TotalTime>466</TotalTime>
  <Words>525</Words>
  <Application>Microsoft Office PowerPoint</Application>
  <PresentationFormat>Presentación en pantalla (4:3)</PresentationFormat>
  <Paragraphs>111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Californian FB</vt:lpstr>
      <vt:lpstr>Symbol</vt:lpstr>
      <vt:lpstr>Verdana</vt:lpstr>
      <vt:lpstr>PLANTILLA EN ESPAÑOL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CAMINATA BÍBLICA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ALEJANDRO OVIEDO</dc:creator>
  <cp:lastModifiedBy>Abdiel Zuniga</cp:lastModifiedBy>
  <cp:revision>57</cp:revision>
  <dcterms:created xsi:type="dcterms:W3CDTF">2013-05-14T03:37:29Z</dcterms:created>
  <dcterms:modified xsi:type="dcterms:W3CDTF">2020-06-23T08:27:57Z</dcterms:modified>
</cp:coreProperties>
</file>